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The Weeknd - Die For You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The Weeknd - Is There Someone Else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The Weeknd - Reminder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